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8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8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3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8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2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1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5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9943D-47AB-4708-BF22-CED7BDCC7E4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70714-5F3B-4AB7-B914-B4D13BBE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6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1: Arduino schematics and soldering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20163" r="6054"/>
          <a:stretch/>
        </p:blipFill>
        <p:spPr>
          <a:xfrm rot="10800000">
            <a:off x="1307183" y="1828799"/>
            <a:ext cx="5731497" cy="38272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3704734" y="3742441"/>
            <a:ext cx="631596" cy="556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57133" y="5099902"/>
            <a:ext cx="631596" cy="556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33050" y="3419665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DAC Analog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0" y="4259783"/>
            <a:ext cx="527901" cy="41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91110" y="4075117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4734" y="4860361"/>
            <a:ext cx="212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Camera trigger input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0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2: adding Arduino to </a:t>
            </a:r>
            <a:r>
              <a:rPr lang="en-US" dirty="0" err="1" smtClean="0"/>
              <a:t>uManager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0" y="1781666"/>
            <a:ext cx="5109453" cy="3764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17" y="1500757"/>
            <a:ext cx="3880626" cy="469474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631151" y="4475355"/>
            <a:ext cx="275064" cy="22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53093" y="2052720"/>
            <a:ext cx="431181" cy="765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42922" y="2155535"/>
            <a:ext cx="572428" cy="141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2361" y="5686347"/>
            <a:ext cx="390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“Peripherals” should have at least Arduino-DAC1 selected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4135" y="2489866"/>
            <a:ext cx="633025" cy="657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22556" y="2435555"/>
            <a:ext cx="2155903" cy="382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8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3: Setting proper groups/presets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3" y="1828799"/>
            <a:ext cx="4205120" cy="2919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2055043" y="2799761"/>
            <a:ext cx="311085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51781" y="2799761"/>
            <a:ext cx="311085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47" y="2064469"/>
            <a:ext cx="3525625" cy="501723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/>
          <p:cNvCxnSpPr>
            <a:stCxn id="4" idx="7"/>
            <a:endCxn id="6" idx="1"/>
          </p:cNvCxnSpPr>
          <p:nvPr/>
        </p:nvCxnSpPr>
        <p:spPr>
          <a:xfrm flipV="1">
            <a:off x="2320571" y="2315331"/>
            <a:ext cx="2760476" cy="521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1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4: Setting Hamamatsu camera properties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8" y="2314234"/>
            <a:ext cx="6935168" cy="1362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3447" y="3976878"/>
            <a:ext cx="629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 used for masking Arduino analog output should be set Exposure/Positive; other don’t matter for this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5: Connecting Arduino to camera and </a:t>
            </a:r>
            <a:r>
              <a:rPr lang="en-US" dirty="0" err="1" smtClean="0"/>
              <a:t>Pockels</a:t>
            </a:r>
            <a:r>
              <a:rPr lang="en-US" dirty="0" smtClean="0"/>
              <a:t> cells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7" t="20163" r="6054"/>
          <a:stretch/>
        </p:blipFill>
        <p:spPr>
          <a:xfrm rot="10800000">
            <a:off x="2697368" y="1754458"/>
            <a:ext cx="5731497" cy="38272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94919" y="3668100"/>
            <a:ext cx="631596" cy="556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47318" y="5025561"/>
            <a:ext cx="631596" cy="556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3235" y="3345324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DAC Analog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62185" y="4185442"/>
            <a:ext cx="527901" cy="41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81295" y="400077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17" y="4786225"/>
            <a:ext cx="1944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Camera trigger input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51338">
            <a:off x="1535117" y="3203859"/>
            <a:ext cx="1344522" cy="817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0695160" flipH="1">
            <a:off x="1311789" y="4282701"/>
            <a:ext cx="1670208" cy="817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Pockels</a:t>
            </a:r>
            <a:r>
              <a:rPr lang="en-US" dirty="0" smtClean="0"/>
              <a:t> cell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8683" y="5969620"/>
            <a:ext cx="43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BNC patch-panel preferred, e.g. from L-Com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0058" y="5751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0" dirty="0" smtClean="0">
                <a:effectLst/>
              </a:rPr>
              <a:t>1.75" Panel, 16 BNC Adapters Insulated (50 Ohm)</a:t>
            </a:r>
          </a:p>
          <a:p>
            <a:r>
              <a:rPr lang="en-US" sz="1400" i="0" dirty="0" smtClean="0">
                <a:effectLst/>
              </a:rPr>
              <a:t>http://www.l-com.com/patch-panel-server-rack-175-panel-16-bnc-adapters-insulated#</a:t>
            </a:r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3647333">
            <a:off x="3136989" y="4158081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DAC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84838">
            <a:off x="2979009" y="3669901"/>
            <a:ext cx="336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D2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0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107</Words>
  <Application>Microsoft Office PowerPoint</Application>
  <PresentationFormat>On-screen Show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Figure 1: Arduino schematics and soldering</vt:lpstr>
      <vt:lpstr>Figure 2: adding Arduino to uManager</vt:lpstr>
      <vt:lpstr>Figure 3: Setting proper groups/presets</vt:lpstr>
      <vt:lpstr>Figure 4: Setting Hamamatsu camera properties</vt:lpstr>
      <vt:lpstr>Figure 5: Connecting Arduino to camera and Pockels cells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1: Arduino schematics and soldering</dc:title>
  <dc:creator>aandreev</dc:creator>
  <cp:lastModifiedBy>aandreev</cp:lastModifiedBy>
  <cp:revision>22</cp:revision>
  <dcterms:created xsi:type="dcterms:W3CDTF">2016-05-24T03:05:05Z</dcterms:created>
  <dcterms:modified xsi:type="dcterms:W3CDTF">2016-05-24T03:20:11Z</dcterms:modified>
</cp:coreProperties>
</file>